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64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6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203200" y="0"/>
            <a:ext cx="3778250" cy="6858001"/>
            <a:chOff x="203200" y="0"/>
            <a:chExt cx="3778250" cy="6858001"/>
          </a:xfrm>
        </p:grpSpPr>
        <p:sp>
          <p:nvSpPr>
            <p:cNvPr id="14" name="Freeform 6"/>
            <p:cNvSpPr/>
            <p:nvPr/>
          </p:nvSpPr>
          <p:spPr bwMode="auto">
            <a:xfrm>
              <a:off x="641350" y="0"/>
              <a:ext cx="1365250" cy="3971925"/>
            </a:xfrm>
            <a:custGeom>
              <a:avLst/>
              <a:gdLst/>
              <a:ahLst/>
              <a:cxnLst/>
              <a:rect l="0" t="0" r="r" b="b"/>
              <a:pathLst>
                <a:path w="860" h="2502">
                  <a:moveTo>
                    <a:pt x="0" y="2445"/>
                  </a:moveTo>
                  <a:lnTo>
                    <a:pt x="228" y="2502"/>
                  </a:lnTo>
                  <a:lnTo>
                    <a:pt x="860" y="0"/>
                  </a:lnTo>
                  <a:lnTo>
                    <a:pt x="620" y="0"/>
                  </a:lnTo>
                  <a:lnTo>
                    <a:pt x="0" y="24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5" name="Freeform 7"/>
            <p:cNvSpPr/>
            <p:nvPr/>
          </p:nvSpPr>
          <p:spPr bwMode="auto">
            <a:xfrm>
              <a:off x="203200" y="0"/>
              <a:ext cx="1336675" cy="3862388"/>
            </a:xfrm>
            <a:custGeom>
              <a:avLst/>
              <a:gdLst/>
              <a:ahLst/>
              <a:cxnLst/>
              <a:rect l="0" t="0" r="r" b="b"/>
              <a:pathLst>
                <a:path w="842" h="2433">
                  <a:moveTo>
                    <a:pt x="842" y="0"/>
                  </a:moveTo>
                  <a:lnTo>
                    <a:pt x="602" y="0"/>
                  </a:lnTo>
                  <a:lnTo>
                    <a:pt x="0" y="2376"/>
                  </a:lnTo>
                  <a:lnTo>
                    <a:pt x="228" y="2433"/>
                  </a:lnTo>
                  <a:lnTo>
                    <a:pt x="842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6" name="Freeform 8"/>
            <p:cNvSpPr/>
            <p:nvPr/>
          </p:nvSpPr>
          <p:spPr bwMode="auto">
            <a:xfrm>
              <a:off x="207963" y="3776663"/>
              <a:ext cx="1936750" cy="3081338"/>
            </a:xfrm>
            <a:custGeom>
              <a:avLst/>
              <a:gdLst/>
              <a:ahLst/>
              <a:cxnLst/>
              <a:rect l="0" t="0" r="r" b="b"/>
              <a:pathLst>
                <a:path w="1220" h="1941">
                  <a:moveTo>
                    <a:pt x="0" y="0"/>
                  </a:moveTo>
                  <a:lnTo>
                    <a:pt x="1166" y="1941"/>
                  </a:lnTo>
                  <a:lnTo>
                    <a:pt x="1220" y="19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0" name="Freeform 9"/>
            <p:cNvSpPr/>
            <p:nvPr/>
          </p:nvSpPr>
          <p:spPr bwMode="auto">
            <a:xfrm>
              <a:off x="646113" y="3886200"/>
              <a:ext cx="2373313" cy="2971800"/>
            </a:xfrm>
            <a:custGeom>
              <a:avLst/>
              <a:gdLst/>
              <a:ahLst/>
              <a:cxnLst/>
              <a:rect l="0" t="0" r="r" b="b"/>
              <a:pathLst>
                <a:path w="1495" h="1872">
                  <a:moveTo>
                    <a:pt x="1495" y="1872"/>
                  </a:moveTo>
                  <a:lnTo>
                    <a:pt x="0" y="0"/>
                  </a:lnTo>
                  <a:lnTo>
                    <a:pt x="1442" y="1872"/>
                  </a:lnTo>
                  <a:lnTo>
                    <a:pt x="1495" y="187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1" name="Freeform 10"/>
            <p:cNvSpPr/>
            <p:nvPr/>
          </p:nvSpPr>
          <p:spPr bwMode="auto">
            <a:xfrm>
              <a:off x="641350" y="3881438"/>
              <a:ext cx="3340100" cy="2976563"/>
            </a:xfrm>
            <a:custGeom>
              <a:avLst/>
              <a:gdLst/>
              <a:ahLst/>
              <a:cxnLst/>
              <a:rect l="0" t="0" r="r" b="b"/>
              <a:pathLst>
                <a:path w="2104" h="1875">
                  <a:moveTo>
                    <a:pt x="0" y="0"/>
                  </a:moveTo>
                  <a:lnTo>
                    <a:pt x="3" y="3"/>
                  </a:lnTo>
                  <a:lnTo>
                    <a:pt x="1498" y="1875"/>
                  </a:lnTo>
                  <a:lnTo>
                    <a:pt x="2104" y="1875"/>
                  </a:lnTo>
                  <a:lnTo>
                    <a:pt x="228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2" name="Freeform 11"/>
            <p:cNvSpPr/>
            <p:nvPr/>
          </p:nvSpPr>
          <p:spPr bwMode="auto">
            <a:xfrm>
              <a:off x="203200" y="3771900"/>
              <a:ext cx="2660650" cy="3086100"/>
            </a:xfrm>
            <a:custGeom>
              <a:avLst/>
              <a:gdLst/>
              <a:ahLst/>
              <a:cxnLst/>
              <a:rect l="0" t="0" r="r" b="b"/>
              <a:pathLst>
                <a:path w="1676" h="1944">
                  <a:moveTo>
                    <a:pt x="1676" y="1944"/>
                  </a:moveTo>
                  <a:lnTo>
                    <a:pt x="264" y="111"/>
                  </a:lnTo>
                  <a:lnTo>
                    <a:pt x="225" y="60"/>
                  </a:lnTo>
                  <a:lnTo>
                    <a:pt x="228" y="60"/>
                  </a:lnTo>
                  <a:lnTo>
                    <a:pt x="264" y="111"/>
                  </a:lnTo>
                  <a:lnTo>
                    <a:pt x="234" y="69"/>
                  </a:lnTo>
                  <a:lnTo>
                    <a:pt x="228" y="57"/>
                  </a:lnTo>
                  <a:lnTo>
                    <a:pt x="222" y="54"/>
                  </a:lnTo>
                  <a:lnTo>
                    <a:pt x="0" y="0"/>
                  </a:lnTo>
                  <a:lnTo>
                    <a:pt x="3" y="3"/>
                  </a:lnTo>
                  <a:lnTo>
                    <a:pt x="1223" y="1944"/>
                  </a:lnTo>
                  <a:lnTo>
                    <a:pt x="1676" y="1944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9673" y="914401"/>
            <a:ext cx="6947127" cy="3488266"/>
          </a:xfrm>
        </p:spPr>
        <p:txBody>
          <a:bodyPr anchor="b">
            <a:normAutofit/>
          </a:bodyPr>
          <a:lstStyle>
            <a:lvl1pPr algn="r">
              <a:defRPr sz="54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4238" y="4402666"/>
            <a:ext cx="5762563" cy="1364531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25773" y="6117336"/>
            <a:ext cx="857473" cy="365125"/>
          </a:xfrm>
        </p:spPr>
        <p:txBody>
          <a:bodyPr/>
          <a:lstStyle/>
          <a:p>
            <a:fld id="{5B9D5FF2-F629-4F39-B4A5-D9E6DB5E57F8}" type="datetimeFigureOut">
              <a:rPr lang="en-GB" smtClean="0"/>
              <a:t>26/02/2019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23733" y="6117336"/>
            <a:ext cx="3609438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117336"/>
            <a:ext cx="411480" cy="365125"/>
          </a:xfrm>
        </p:spPr>
        <p:txBody>
          <a:bodyPr/>
          <a:lstStyle/>
          <a:p>
            <a:fld id="{BEE027F4-904C-4F4B-815D-D7FD41826CFA}" type="slidenum">
              <a:rPr lang="en-GB" smtClean="0"/>
              <a:t>‹#›</a:t>
            </a:fld>
            <a:endParaRPr lang="en-GB"/>
          </a:p>
        </p:txBody>
      </p:sp>
      <p:sp>
        <p:nvSpPr>
          <p:cNvPr id="23" name="Freeform 12"/>
          <p:cNvSpPr/>
          <p:nvPr/>
        </p:nvSpPr>
        <p:spPr bwMode="auto">
          <a:xfrm>
            <a:off x="203200" y="3771900"/>
            <a:ext cx="361950" cy="90488"/>
          </a:xfrm>
          <a:custGeom>
            <a:avLst/>
            <a:gdLst/>
            <a:ahLst/>
            <a:cxnLst/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4" name="Freeform 13"/>
          <p:cNvSpPr/>
          <p:nvPr/>
        </p:nvSpPr>
        <p:spPr bwMode="auto">
          <a:xfrm>
            <a:off x="560388" y="3867150"/>
            <a:ext cx="61913" cy="80963"/>
          </a:xfrm>
          <a:custGeom>
            <a:avLst/>
            <a:gdLst/>
            <a:ahLst/>
            <a:cxnLst/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</p:spTree>
    <p:extLst>
      <p:ext uri="{BB962C8B-B14F-4D97-AF65-F5344CB8AC3E}">
        <p14:creationId xmlns:p14="http://schemas.microsoft.com/office/powerpoint/2010/main" val="29419615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3" y="4732865"/>
            <a:ext cx="751599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89975" y="932112"/>
            <a:ext cx="6171065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3" y="5299603"/>
            <a:ext cx="751599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D5FF2-F629-4F39-B4A5-D9E6DB5E57F8}" type="datetimeFigureOut">
              <a:rPr lang="en-GB" smtClean="0"/>
              <a:t>26/02/2019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027F4-904C-4F4B-815D-D7FD41826C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60980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685800"/>
            <a:ext cx="751599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D5FF2-F629-4F39-B4A5-D9E6DB5E57F8}" type="datetimeFigureOut">
              <a:rPr lang="en-GB" smtClean="0"/>
              <a:t>26/02/2019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027F4-904C-4F4B-815D-D7FD41826C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57214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598235" y="3428999"/>
            <a:ext cx="6631128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3" y="4343400"/>
            <a:ext cx="751599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D5FF2-F629-4F39-B4A5-D9E6DB5E57F8}" type="datetimeFigureOut">
              <a:rPr lang="en-GB" smtClean="0"/>
              <a:t>26/02/2019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027F4-904C-4F4B-815D-D7FD41826C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46815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3308581"/>
            <a:ext cx="751598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7381"/>
            <a:ext cx="751599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D5FF2-F629-4F39-B4A5-D9E6DB5E57F8}" type="datetimeFigureOut">
              <a:rPr lang="en-GB" smtClean="0"/>
              <a:t>26/02/2019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027F4-904C-4F4B-815D-D7FD41826C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604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5" y="3886200"/>
            <a:ext cx="751599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5200"/>
            <a:ext cx="751599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D5FF2-F629-4F39-B4A5-D9E6DB5E57F8}" type="datetimeFigureOut">
              <a:rPr lang="en-GB" smtClean="0"/>
              <a:t>26/02/2019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027F4-904C-4F4B-815D-D7FD41826C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36294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685801"/>
            <a:ext cx="7515991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4" y="3505200"/>
            <a:ext cx="7515992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D5FF2-F629-4F39-B4A5-D9E6DB5E57F8}" type="datetimeFigureOut">
              <a:rPr lang="en-GB" smtClean="0"/>
              <a:t>26/02/2019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027F4-904C-4F4B-815D-D7FD41826C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05618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D5FF2-F629-4F39-B4A5-D9E6DB5E57F8}" type="datetimeFigureOut">
              <a:rPr lang="en-GB" smtClean="0"/>
              <a:t>26/02/2019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027F4-904C-4F4B-815D-D7FD41826C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07680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1393" y="685800"/>
            <a:ext cx="1328123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524" y="685800"/>
            <a:ext cx="6016373" cy="51054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D5FF2-F629-4F39-B4A5-D9E6DB5E57F8}" type="datetimeFigureOut">
              <a:rPr lang="en-GB" smtClean="0"/>
              <a:t>26/02/2019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027F4-904C-4F4B-815D-D7FD41826C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672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667000"/>
            <a:ext cx="7704667" cy="3332816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44329" y="6108173"/>
            <a:ext cx="857473" cy="365125"/>
          </a:xfrm>
        </p:spPr>
        <p:txBody>
          <a:bodyPr/>
          <a:lstStyle/>
          <a:p>
            <a:fld id="{5B9D5FF2-F629-4F39-B4A5-D9E6DB5E57F8}" type="datetimeFigureOut">
              <a:rPr lang="en-GB" smtClean="0"/>
              <a:t>26/02/2019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72647" y="6108173"/>
            <a:ext cx="5314517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8967" y="6108173"/>
            <a:ext cx="427833" cy="365125"/>
          </a:xfrm>
        </p:spPr>
        <p:txBody>
          <a:bodyPr/>
          <a:lstStyle/>
          <a:p>
            <a:fld id="{BEE027F4-904C-4F4B-815D-D7FD41826C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76840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995" y="2666998"/>
            <a:ext cx="6699805" cy="2360071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6998" y="5027070"/>
            <a:ext cx="6699802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D5FF2-F629-4F39-B4A5-D9E6DB5E57F8}" type="datetimeFigureOut">
              <a:rPr lang="en-GB" smtClean="0"/>
              <a:t>26/02/2019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3317" y="6116070"/>
            <a:ext cx="413483" cy="365125"/>
          </a:xfrm>
        </p:spPr>
        <p:txBody>
          <a:bodyPr/>
          <a:lstStyle/>
          <a:p>
            <a:fld id="{BEE027F4-904C-4F4B-815D-D7FD41826C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2505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685801"/>
            <a:ext cx="7704667" cy="17525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2133" y="2667000"/>
            <a:ext cx="3739896" cy="336867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6904" y="2667000"/>
            <a:ext cx="3739896" cy="334682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D5FF2-F629-4F39-B4A5-D9E6DB5E57F8}" type="datetimeFigureOut">
              <a:rPr lang="en-GB" smtClean="0"/>
              <a:t>26/02/2019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027F4-904C-4F4B-815D-D7FD41826C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5202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9481" y="2658533"/>
            <a:ext cx="3456291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3523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1710" y="2667000"/>
            <a:ext cx="3467806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7266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D5FF2-F629-4F39-B4A5-D9E6DB5E57F8}" type="datetimeFigureOut">
              <a:rPr lang="en-GB" smtClean="0"/>
              <a:t>26/02/2019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027F4-904C-4F4B-815D-D7FD41826C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98927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D5FF2-F629-4F39-B4A5-D9E6DB5E57F8}" type="datetimeFigureOut">
              <a:rPr lang="en-GB" smtClean="0"/>
              <a:t>26/02/2019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027F4-904C-4F4B-815D-D7FD41826C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40785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D5FF2-F629-4F39-B4A5-D9E6DB5E57F8}" type="datetimeFigureOut">
              <a:rPr lang="en-GB" smtClean="0"/>
              <a:t>26/02/2019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027F4-904C-4F4B-815D-D7FD41826C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73939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7553" y="685800"/>
            <a:ext cx="4681962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4" y="2971800"/>
            <a:ext cx="2662534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D5FF2-F629-4F39-B4A5-D9E6DB5E57F8}" type="datetimeFigureOut">
              <a:rPr lang="en-GB" smtClean="0"/>
              <a:t>26/02/2019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027F4-904C-4F4B-815D-D7FD41826C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9235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332" y="1752599"/>
            <a:ext cx="4070679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97495" y="914400"/>
            <a:ext cx="2461371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2332" y="3124199"/>
            <a:ext cx="4070679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D5FF2-F629-4F39-B4A5-D9E6DB5E57F8}" type="datetimeFigureOut">
              <a:rPr lang="en-GB" smtClean="0"/>
              <a:t>26/02/2019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027F4-904C-4F4B-815D-D7FD41826C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19125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2132013" cy="6858001"/>
            <a:chOff x="0" y="0"/>
            <a:chExt cx="2132013" cy="6858001"/>
          </a:xfrm>
        </p:grpSpPr>
        <p:sp>
          <p:nvSpPr>
            <p:cNvPr id="15" name="Freeform 6"/>
            <p:cNvSpPr/>
            <p:nvPr/>
          </p:nvSpPr>
          <p:spPr bwMode="auto">
            <a:xfrm>
              <a:off x="0" y="0"/>
              <a:ext cx="1073150" cy="5291138"/>
            </a:xfrm>
            <a:custGeom>
              <a:avLst/>
              <a:gdLst/>
              <a:ahLst/>
              <a:cxnLst/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6" name="Freeform 7"/>
            <p:cNvSpPr/>
            <p:nvPr/>
          </p:nvSpPr>
          <p:spPr bwMode="auto">
            <a:xfrm>
              <a:off x="0" y="0"/>
              <a:ext cx="758825" cy="4624388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7" name="Freeform 8"/>
            <p:cNvSpPr/>
            <p:nvPr/>
          </p:nvSpPr>
          <p:spPr bwMode="auto">
            <a:xfrm>
              <a:off x="0" y="5662613"/>
              <a:ext cx="906463" cy="1195388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8" name="Freeform 9"/>
            <p:cNvSpPr/>
            <p:nvPr/>
          </p:nvSpPr>
          <p:spPr bwMode="auto">
            <a:xfrm>
              <a:off x="0" y="5295900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9" name="Freeform 10"/>
            <p:cNvSpPr/>
            <p:nvPr/>
          </p:nvSpPr>
          <p:spPr bwMode="auto">
            <a:xfrm>
              <a:off x="0" y="5257800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0" name="Freeform 11"/>
            <p:cNvSpPr/>
            <p:nvPr/>
          </p:nvSpPr>
          <p:spPr bwMode="auto">
            <a:xfrm>
              <a:off x="0" y="5357813"/>
              <a:ext cx="1377950" cy="1500188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134" y="2667000"/>
            <a:ext cx="7704666" cy="33569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B9D5FF2-F629-4F39-B4A5-D9E6DB5E57F8}" type="datetimeFigureOut">
              <a:rPr lang="en-GB" smtClean="0"/>
              <a:t>26/02/2019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EE027F4-904C-4F4B-815D-D7FD41826C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0959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  <p:sldLayoutId id="2147483745" r:id="rId13"/>
    <p:sldLayoutId id="2147483746" r:id="rId14"/>
    <p:sldLayoutId id="2147483747" r:id="rId15"/>
    <p:sldLayoutId id="2147483748" r:id="rId16"/>
    <p:sldLayoutId id="2147483749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Introduction to App Programming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LO: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0828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Starters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42239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Initial Assets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5550" y="2030130"/>
            <a:ext cx="3878625" cy="3332816"/>
          </a:xfrm>
        </p:spPr>
        <p:txBody>
          <a:bodyPr/>
          <a:lstStyle/>
          <a:p>
            <a:r>
              <a:rPr lang="en-GB" dirty="0" smtClean="0"/>
              <a:t>You will need avatar icons (no need for monochrome) for :</a:t>
            </a:r>
          </a:p>
          <a:p>
            <a:pPr lvl="1"/>
            <a:r>
              <a:rPr lang="en-GB" dirty="0" smtClean="0"/>
              <a:t>5 of your friends</a:t>
            </a:r>
          </a:p>
          <a:p>
            <a:pPr lvl="1"/>
            <a:r>
              <a:rPr lang="en-GB" dirty="0" smtClean="0"/>
              <a:t>(They don’t need to look too much like them!)</a:t>
            </a:r>
            <a:endParaRPr lang="en-GB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134533" y="2347763"/>
            <a:ext cx="3878625" cy="33328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0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/>
              <a:t>You will need (monochrome) icons for :</a:t>
            </a:r>
          </a:p>
          <a:p>
            <a:pPr lvl="1"/>
            <a:r>
              <a:rPr lang="en-GB" dirty="0" smtClean="0"/>
              <a:t>Books</a:t>
            </a:r>
          </a:p>
          <a:p>
            <a:pPr lvl="1"/>
            <a:r>
              <a:rPr lang="en-GB" dirty="0" smtClean="0"/>
              <a:t>Friends</a:t>
            </a:r>
          </a:p>
          <a:p>
            <a:pPr lvl="1"/>
            <a:r>
              <a:rPr lang="en-GB" dirty="0" smtClean="0"/>
              <a:t>Gallery (of pictures)</a:t>
            </a:r>
          </a:p>
          <a:p>
            <a:pPr lvl="1"/>
            <a:r>
              <a:rPr lang="en-GB" dirty="0" smtClean="0"/>
              <a:t>More….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2531215" y="5628880"/>
            <a:ext cx="49638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Get these from </a:t>
            </a:r>
            <a:r>
              <a:rPr lang="en-GB" i="1" dirty="0" err="1" smtClean="0"/>
              <a:t>Flaticon</a:t>
            </a:r>
            <a:r>
              <a:rPr lang="en-GB" i="1" dirty="0" smtClean="0"/>
              <a:t> – saving as 128 x 128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29736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Gathering Book Assets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1639" y="2041358"/>
            <a:ext cx="7704667" cy="3332816"/>
          </a:xfrm>
        </p:spPr>
        <p:txBody>
          <a:bodyPr/>
          <a:lstStyle/>
          <a:p>
            <a:r>
              <a:rPr lang="en-GB" dirty="0" smtClean="0"/>
              <a:t>For each of your three (or more) books :</a:t>
            </a:r>
          </a:p>
          <a:p>
            <a:pPr lvl="1"/>
            <a:r>
              <a:rPr lang="en-GB" dirty="0" smtClean="0"/>
              <a:t>Search for them on </a:t>
            </a:r>
            <a:r>
              <a:rPr lang="en-GB" i="1" dirty="0" err="1" smtClean="0"/>
              <a:t>GoodReads</a:t>
            </a:r>
            <a:endParaRPr lang="en-GB" i="1" dirty="0" smtClean="0"/>
          </a:p>
          <a:p>
            <a:pPr lvl="1"/>
            <a:r>
              <a:rPr lang="en-GB" dirty="0" smtClean="0"/>
              <a:t>Find the image of the book and right-click and save it into your App folder</a:t>
            </a:r>
          </a:p>
          <a:p>
            <a:pPr lvl="1"/>
            <a:r>
              <a:rPr lang="en-GB" dirty="0" smtClean="0"/>
              <a:t>Copy the URL (web address) from the top onto a word document</a:t>
            </a:r>
          </a:p>
          <a:p>
            <a:pPr lvl="1"/>
            <a:r>
              <a:rPr lang="en-GB" dirty="0" smtClean="0"/>
              <a:t>Save your Word Document into your App folder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51658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Making Icons for Books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438401"/>
            <a:ext cx="7704667" cy="3561415"/>
          </a:xfrm>
        </p:spPr>
        <p:txBody>
          <a:bodyPr anchor="t"/>
          <a:lstStyle/>
          <a:p>
            <a:r>
              <a:rPr lang="en-GB" dirty="0" smtClean="0"/>
              <a:t>Adjust the </a:t>
            </a:r>
            <a:r>
              <a:rPr lang="en-GB" b="1" dirty="0" smtClean="0"/>
              <a:t>Canvas Size </a:t>
            </a:r>
            <a:r>
              <a:rPr lang="en-GB" dirty="0" smtClean="0"/>
              <a:t>to make it square</a:t>
            </a:r>
          </a:p>
          <a:p>
            <a:pPr lvl="1"/>
            <a:r>
              <a:rPr lang="en-GB" dirty="0"/>
              <a:t>(</a:t>
            </a:r>
            <a:r>
              <a:rPr lang="en-GB" dirty="0" smtClean="0"/>
              <a:t>use the longest side)</a:t>
            </a:r>
          </a:p>
          <a:p>
            <a:r>
              <a:rPr lang="en-GB" dirty="0" smtClean="0"/>
              <a:t>Change the </a:t>
            </a:r>
            <a:r>
              <a:rPr lang="en-GB" b="1" dirty="0" smtClean="0"/>
              <a:t>image size </a:t>
            </a:r>
            <a:r>
              <a:rPr lang="en-GB" dirty="0" smtClean="0"/>
              <a:t>to 160px X 160 </a:t>
            </a:r>
            <a:r>
              <a:rPr lang="en-GB" dirty="0" err="1" smtClean="0"/>
              <a:t>px</a:t>
            </a:r>
            <a:endParaRPr lang="en-GB" dirty="0" smtClean="0"/>
          </a:p>
          <a:p>
            <a:pPr lvl="1"/>
            <a:r>
              <a:rPr lang="en-GB" dirty="0" smtClean="0"/>
              <a:t>(</a:t>
            </a:r>
            <a:r>
              <a:rPr lang="en-GB" dirty="0" err="1" smtClean="0"/>
              <a:t>Appshed</a:t>
            </a:r>
            <a:r>
              <a:rPr lang="en-GB" dirty="0" smtClean="0"/>
              <a:t> will not scale your image)</a:t>
            </a:r>
          </a:p>
          <a:p>
            <a:r>
              <a:rPr lang="en-GB" dirty="0" smtClean="0"/>
              <a:t>Save into your App folder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3287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Your Book Review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88028" y="1839686"/>
            <a:ext cx="6498771" cy="4160130"/>
          </a:xfrm>
        </p:spPr>
        <p:txBody>
          <a:bodyPr/>
          <a:lstStyle/>
          <a:p>
            <a:r>
              <a:rPr lang="en-GB" dirty="0" smtClean="0"/>
              <a:t>A sentence summing up the book.</a:t>
            </a:r>
          </a:p>
          <a:p>
            <a:r>
              <a:rPr lang="en-GB" dirty="0" smtClean="0"/>
              <a:t>Information (but no spoilers) about the plot</a:t>
            </a:r>
          </a:p>
          <a:p>
            <a:r>
              <a:rPr lang="en-GB" dirty="0" smtClean="0"/>
              <a:t>Strengths and weaknesses of the book</a:t>
            </a:r>
          </a:p>
          <a:p>
            <a:r>
              <a:rPr lang="en-GB" dirty="0" smtClean="0"/>
              <a:t>Characters in the book</a:t>
            </a:r>
          </a:p>
          <a:p>
            <a:r>
              <a:rPr lang="en-GB" dirty="0" smtClean="0"/>
              <a:t>Recommendations (if any)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10468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0"/>
            <a:ext cx="7704667" cy="1981200"/>
          </a:xfrm>
        </p:spPr>
        <p:txBody>
          <a:bodyPr/>
          <a:lstStyle/>
          <a:p>
            <a:r>
              <a:rPr lang="en-GB" dirty="0" smtClean="0"/>
              <a:t>Individual Friends Pages </a:t>
            </a:r>
            <a:br>
              <a:rPr lang="en-GB" dirty="0" smtClean="0"/>
            </a:br>
            <a:r>
              <a:rPr lang="en-GB" dirty="0" smtClean="0"/>
              <a:t>Layout Tips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89314" y="1981200"/>
            <a:ext cx="7097486" cy="4746170"/>
          </a:xfrm>
        </p:spPr>
        <p:txBody>
          <a:bodyPr>
            <a:normAutofit fontScale="62500" lnSpcReduction="20000"/>
          </a:bodyPr>
          <a:lstStyle/>
          <a:p>
            <a:r>
              <a:rPr lang="en-GB" sz="2900" dirty="0" smtClean="0"/>
              <a:t>Five interests :</a:t>
            </a:r>
          </a:p>
          <a:p>
            <a:pPr lvl="1"/>
            <a:r>
              <a:rPr lang="en-GB" sz="2900" smtClean="0"/>
              <a:t>Make </a:t>
            </a:r>
            <a:r>
              <a:rPr lang="en-GB" sz="2900" dirty="0" smtClean="0"/>
              <a:t>first line bold</a:t>
            </a:r>
          </a:p>
          <a:p>
            <a:pPr lvl="1"/>
            <a:r>
              <a:rPr lang="en-GB" sz="2900" dirty="0" smtClean="0"/>
              <a:t>Change colour if necessary </a:t>
            </a:r>
            <a:r>
              <a:rPr lang="en-GB" sz="2900" b="1" dirty="0" smtClean="0"/>
              <a:t>and write down the colour code</a:t>
            </a:r>
          </a:p>
          <a:p>
            <a:r>
              <a:rPr lang="en-GB" sz="2900" dirty="0" smtClean="0"/>
              <a:t>Email link</a:t>
            </a:r>
          </a:p>
          <a:p>
            <a:pPr lvl="1"/>
            <a:r>
              <a:rPr lang="en-GB" sz="2900" dirty="0" smtClean="0"/>
              <a:t>Pad top and bottom by 20</a:t>
            </a:r>
          </a:p>
          <a:p>
            <a:pPr lvl="1"/>
            <a:r>
              <a:rPr lang="en-GB" sz="2900" dirty="0" smtClean="0"/>
              <a:t>Change colour if necessary using the colour code</a:t>
            </a:r>
          </a:p>
          <a:p>
            <a:pPr lvl="1"/>
            <a:r>
              <a:rPr lang="en-GB" sz="2900" dirty="0" smtClean="0"/>
              <a:t>Make bold</a:t>
            </a:r>
          </a:p>
          <a:p>
            <a:r>
              <a:rPr lang="en-GB" sz="2900" dirty="0" smtClean="0"/>
              <a:t>House label</a:t>
            </a:r>
          </a:p>
          <a:p>
            <a:pPr lvl="1"/>
            <a:r>
              <a:rPr lang="en-GB" sz="2900" dirty="0" smtClean="0"/>
              <a:t>Say </a:t>
            </a:r>
            <a:r>
              <a:rPr lang="en-GB" sz="2900" dirty="0"/>
              <a:t>No to </a:t>
            </a:r>
            <a:r>
              <a:rPr lang="en-GB" sz="2900" i="1" dirty="0"/>
              <a:t>line After</a:t>
            </a:r>
          </a:p>
          <a:p>
            <a:pPr lvl="1"/>
            <a:r>
              <a:rPr lang="en-GB" sz="2900" dirty="0"/>
              <a:t>Pad by 10 at </a:t>
            </a:r>
            <a:r>
              <a:rPr lang="en-GB" sz="2900" dirty="0" smtClean="0"/>
              <a:t>top</a:t>
            </a:r>
          </a:p>
          <a:p>
            <a:pPr lvl="1"/>
            <a:r>
              <a:rPr lang="en-GB" sz="2900" dirty="0"/>
              <a:t>Change colour if necessary using the colour code</a:t>
            </a:r>
          </a:p>
          <a:p>
            <a:pPr lvl="1"/>
            <a:r>
              <a:rPr lang="en-GB" sz="2900" dirty="0"/>
              <a:t>Make bold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838852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849085"/>
          </a:xfrm>
        </p:spPr>
        <p:txBody>
          <a:bodyPr/>
          <a:lstStyle/>
          <a:p>
            <a:r>
              <a:rPr lang="en-GB" dirty="0" smtClean="0"/>
              <a:t>Summary Slide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1524000"/>
            <a:ext cx="7704667" cy="4475816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Books : 3 image links leading to :</a:t>
            </a:r>
          </a:p>
          <a:p>
            <a:pPr lvl="1"/>
            <a:r>
              <a:rPr lang="en-GB" dirty="0" smtClean="0"/>
              <a:t>A book review</a:t>
            </a:r>
          </a:p>
          <a:p>
            <a:pPr lvl="1"/>
            <a:r>
              <a:rPr lang="en-GB" dirty="0" smtClean="0"/>
              <a:t>A link to other reviews</a:t>
            </a:r>
          </a:p>
          <a:p>
            <a:r>
              <a:rPr lang="en-GB" dirty="0" smtClean="0"/>
              <a:t>Friends : 5 image links leading to :</a:t>
            </a:r>
          </a:p>
          <a:p>
            <a:pPr lvl="1"/>
            <a:r>
              <a:rPr lang="en-GB" dirty="0" smtClean="0"/>
              <a:t>5 things they are interested in (perhaps with links to web pages)</a:t>
            </a:r>
          </a:p>
          <a:p>
            <a:pPr lvl="1"/>
            <a:r>
              <a:rPr lang="en-GB" dirty="0" smtClean="0"/>
              <a:t>A link to send emails</a:t>
            </a:r>
          </a:p>
          <a:p>
            <a:pPr lvl="1"/>
            <a:r>
              <a:rPr lang="en-GB" dirty="0" smtClean="0"/>
              <a:t>A map showing where they live which can be expanded</a:t>
            </a:r>
          </a:p>
          <a:p>
            <a:r>
              <a:rPr lang="en-GB" dirty="0" smtClean="0"/>
              <a:t>Everything else : 5 image links leading to :</a:t>
            </a:r>
          </a:p>
          <a:p>
            <a:pPr lvl="1"/>
            <a:r>
              <a:rPr lang="en-GB" dirty="0" smtClean="0"/>
              <a:t>No more than 3 websites</a:t>
            </a:r>
          </a:p>
          <a:p>
            <a:pPr lvl="1"/>
            <a:r>
              <a:rPr lang="en-GB" dirty="0" smtClean="0"/>
              <a:t>RSS feeds / Facebook pages / Twitter feeds</a:t>
            </a:r>
          </a:p>
        </p:txBody>
      </p:sp>
    </p:spTree>
    <p:extLst>
      <p:ext uri="{BB962C8B-B14F-4D97-AF65-F5344CB8AC3E}">
        <p14:creationId xmlns:p14="http://schemas.microsoft.com/office/powerpoint/2010/main" val="5886245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Appshed</a:t>
            </a:r>
            <a:r>
              <a:rPr lang="en-GB" dirty="0" smtClean="0"/>
              <a:t> Login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982132" y="1857375"/>
            <a:ext cx="7704667" cy="3332816"/>
          </a:xfrm>
        </p:spPr>
        <p:txBody>
          <a:bodyPr/>
          <a:lstStyle/>
          <a:p>
            <a:r>
              <a:rPr lang="en-GB" dirty="0" smtClean="0"/>
              <a:t>Username – </a:t>
            </a:r>
            <a:r>
              <a:rPr lang="en-GB" dirty="0" err="1" smtClean="0"/>
              <a:t>firstname</a:t>
            </a:r>
            <a:r>
              <a:rPr lang="en-GB" dirty="0" smtClean="0"/>
              <a:t> plus first letter of surname plus form</a:t>
            </a:r>
          </a:p>
          <a:p>
            <a:r>
              <a:rPr lang="en-GB" dirty="0" err="1" smtClean="0"/>
              <a:t>Eg</a:t>
            </a:r>
            <a:r>
              <a:rPr lang="en-GB" dirty="0" smtClean="0"/>
              <a:t> Jane </a:t>
            </a:r>
            <a:r>
              <a:rPr lang="en-GB" dirty="0"/>
              <a:t>S</a:t>
            </a:r>
            <a:r>
              <a:rPr lang="en-GB" dirty="0" smtClean="0"/>
              <a:t>mith in 7N  is </a:t>
            </a:r>
            <a:r>
              <a:rPr lang="en-GB" dirty="0" err="1" smtClean="0">
                <a:solidFill>
                  <a:srgbClr val="FF0000"/>
                </a:solidFill>
              </a:rPr>
              <a:t>JaneSN</a:t>
            </a:r>
            <a:endParaRPr lang="en-GB" dirty="0" smtClean="0">
              <a:solidFill>
                <a:srgbClr val="FF0000"/>
              </a:solidFill>
            </a:endParaRPr>
          </a:p>
          <a:p>
            <a:r>
              <a:rPr lang="en-GB" dirty="0" smtClean="0"/>
              <a:t>Tilly-Grace Nolan 7O is</a:t>
            </a:r>
            <a:r>
              <a:rPr lang="en-GB" dirty="0" smtClean="0">
                <a:solidFill>
                  <a:srgbClr val="FF0000"/>
                </a:solidFill>
              </a:rPr>
              <a:t> </a:t>
            </a:r>
            <a:r>
              <a:rPr lang="en-GB" dirty="0" err="1" smtClean="0">
                <a:solidFill>
                  <a:srgbClr val="FF0000"/>
                </a:solidFill>
              </a:rPr>
              <a:t>TillygraceNO</a:t>
            </a:r>
            <a:endParaRPr lang="en-GB" dirty="0" smtClean="0">
              <a:solidFill>
                <a:srgbClr val="FF0000"/>
              </a:solidFill>
            </a:endParaRPr>
          </a:p>
          <a:p>
            <a:r>
              <a:rPr lang="en-GB" dirty="0" smtClean="0"/>
              <a:t>Password</a:t>
            </a:r>
          </a:p>
          <a:p>
            <a:r>
              <a:rPr lang="en-GB" dirty="0" smtClean="0"/>
              <a:t>School code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267229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Red Violet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4033</TotalTime>
  <Words>359</Words>
  <Application>Microsoft Office PowerPoint</Application>
  <PresentationFormat>On-screen Show (4:3)</PresentationFormat>
  <Paragraphs>61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Corbel</vt:lpstr>
      <vt:lpstr>Parallax</vt:lpstr>
      <vt:lpstr>Introduction to App Programming</vt:lpstr>
      <vt:lpstr>Starters</vt:lpstr>
      <vt:lpstr>Initial Assets</vt:lpstr>
      <vt:lpstr>Gathering Book Assets</vt:lpstr>
      <vt:lpstr>Making Icons for Books</vt:lpstr>
      <vt:lpstr>Your Book Review</vt:lpstr>
      <vt:lpstr>Individual Friends Pages  Layout Tips</vt:lpstr>
      <vt:lpstr>Summary Slide</vt:lpstr>
      <vt:lpstr>Appshed Login</vt:lpstr>
    </vt:vector>
  </TitlesOfParts>
  <Company>The Tiffin Girls'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App Programming</dc:title>
  <dc:creator>Roger Carpenter</dc:creator>
  <cp:lastModifiedBy>Anu Molomo</cp:lastModifiedBy>
  <cp:revision>19</cp:revision>
  <dcterms:created xsi:type="dcterms:W3CDTF">2016-12-20T13:43:37Z</dcterms:created>
  <dcterms:modified xsi:type="dcterms:W3CDTF">2019-02-26T08:21:42Z</dcterms:modified>
</cp:coreProperties>
</file>